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90" r:id="rId21"/>
    <p:sldId id="291" r:id="rId22"/>
    <p:sldId id="272" r:id="rId23"/>
    <p:sldId id="286" r:id="rId24"/>
    <p:sldId id="292" r:id="rId25"/>
    <p:sldId id="294" r:id="rId26"/>
    <p:sldId id="278" r:id="rId27"/>
    <p:sldId id="287" r:id="rId28"/>
    <p:sldId id="289" r:id="rId29"/>
    <p:sldId id="293" r:id="rId30"/>
    <p:sldId id="297" r:id="rId31"/>
    <p:sldId id="284" r:id="rId32"/>
    <p:sldId id="285" r:id="rId33"/>
    <p:sldId id="296" r:id="rId34"/>
    <p:sldId id="298" r:id="rId35"/>
    <p:sldId id="271" r:id="rId36"/>
    <p:sldId id="275" r:id="rId37"/>
    <p:sldId id="281" r:id="rId38"/>
    <p:sldId id="279" r:id="rId39"/>
    <p:sldId id="295" r:id="rId40"/>
    <p:sldId id="274" r:id="rId41"/>
    <p:sldId id="276" r:id="rId4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300" d="100"/>
          <a:sy n="300" d="100"/>
        </p:scale>
        <p:origin x="1680" y="5700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4.png"/><Relationship Id="rId4" Type="http://schemas.openxmlformats.org/officeDocument/2006/relationships/image" Target="../media/image113.emf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emf"/><Relationship Id="rId7" Type="http://schemas.openxmlformats.org/officeDocument/2006/relationships/image" Target="../media/image172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Relationship Id="rId9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emf"/><Relationship Id="rId4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emf"/><Relationship Id="rId4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emf"/><Relationship Id="rId4" Type="http://schemas.openxmlformats.org/officeDocument/2006/relationships/image" Target="../media/image19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[110]</a:t>
            </a:r>
            <a:endParaRPr lang="en-GB" dirty="0" smtClean="0"/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</a:t>
            </a:r>
            <a:r>
              <a:rPr lang="en-GB" dirty="0"/>
              <a:t>B</a:t>
            </a:r>
            <a:r>
              <a:rPr lang="en-GB" dirty="0" smtClean="0"/>
              <a:t>ragg [</a:t>
            </a:r>
            <a:r>
              <a:rPr lang="en-GB" dirty="0"/>
              <a:t>110]</a:t>
            </a:r>
            <a:br>
              <a:rPr lang="en-GB" dirty="0"/>
            </a:br>
            <a:r>
              <a:rPr lang="en-GB" sz="1800" dirty="0"/>
              <a:t>j0: </a:t>
            </a:r>
            <a:r>
              <a:rPr lang="en-GB" sz="1800" dirty="0" smtClean="0"/>
              <a:t>25.5+/- 0.017; </a:t>
            </a:r>
            <a:r>
              <a:rPr lang="en-GB" sz="1800" dirty="0"/>
              <a:t>j1: 14.035</a:t>
            </a:r>
            <a:r>
              <a:rPr lang="en-GB" sz="1800" dirty="0" smtClean="0"/>
              <a:t>+/-</a:t>
            </a:r>
            <a:r>
              <a:rPr lang="en-GB" sz="1800" dirty="0"/>
              <a:t>0.007</a:t>
            </a:r>
            <a:r>
              <a:rPr lang="en-GB" sz="1800" dirty="0" smtClean="0"/>
              <a:t>;  j2</a:t>
            </a:r>
            <a:r>
              <a:rPr lang="en-GB" sz="1800" dirty="0"/>
              <a:t>: -</a:t>
            </a:r>
            <a:r>
              <a:rPr lang="en-GB" sz="1800" dirty="0" smtClean="0"/>
              <a:t>3.06 +/-0.002; </a:t>
            </a:r>
            <a:br>
              <a:rPr lang="en-GB" sz="1800" dirty="0" smtClean="0"/>
            </a:br>
            <a:r>
              <a:rPr lang="en-GB" sz="1800" dirty="0" smtClean="0"/>
              <a:t>j4:0.322+/-0.31; j5: -1.78+/-0.84</a:t>
            </a:r>
            <a:endParaRPr lang="en-GB" sz="1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73" y="1547664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44" y="5220072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3344732" y="3320641"/>
            <a:ext cx="198000" cy="19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121228</TotalTime>
  <Words>1741</Words>
  <Application>Microsoft Office PowerPoint</Application>
  <PresentationFormat>On-screen Show (4:3)</PresentationFormat>
  <Paragraphs>184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All dir, Ei200 J:0-2</vt:lpstr>
      <vt:lpstr>All dir, Ei200 Bragg [110] j0: 25.5+/- 0.017; j1: 14.035+/-0.007;  j2: -3.06 +/-0.002;  j4:0.322+/-0.31; j5: -1.78+/-0.84</vt:lpstr>
      <vt:lpstr>PowerPoint Presentation</vt:lpstr>
      <vt:lpstr>PowerPoint Presentation</vt:lpstr>
      <vt:lpstr>PowerPoint Presentation</vt:lpstr>
      <vt:lpstr>PowerPoint Presentation</vt:lpstr>
      <vt:lpstr>Energy dependent misalignment?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212</cp:revision>
  <dcterms:created xsi:type="dcterms:W3CDTF">2014-12-23T10:30:38Z</dcterms:created>
  <dcterms:modified xsi:type="dcterms:W3CDTF">2017-06-15T09:48:23Z</dcterms:modified>
</cp:coreProperties>
</file>